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7/18/2019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5448817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Trig is Fun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X’s.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Hands relaxed at sides.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X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        X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paper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X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BCE0E1F-1D72-4641-BE7E-DDEA151CCF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83033"/>
            <a:ext cx="7026719" cy="422161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1454</TotalTime>
  <Words>72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2019-07-18T18:42:16Z</dcterms:modified>
  <cp:category>Shooting</cp:category>
</cp:coreProperties>
</file>

<file path=docProps/thumbnail.jpeg>
</file>